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70" r:id="rId10"/>
    <p:sldId id="265" r:id="rId11"/>
    <p:sldId id="266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AD53F90-9F1A-46E0-A190-E0620349042B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882B9E-A952-43DB-A0BF-CB8D8BA981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3999" cy="3325257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zh-TW" altLang="en-US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在花園裡</a:t>
            </a:r>
            <a: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Garden</a:t>
            </a:r>
            <a:endParaRPr lang="en-US" sz="6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7585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看見四面暗暝罩我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PH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 am-mi tau goa,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欲與主於花園相與住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Chu 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hoe-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hng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toa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stay in the garden with Him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the night around me be falling,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1936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總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是祂差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去到普天下，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pho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引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導罪人歸天父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choe-jin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PH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He bids me go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voice of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woe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voice to me is calling.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8681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324600"/>
          </a:xfrm>
        </p:spPr>
        <p:txBody>
          <a:bodyPr>
            <a:noAutofit/>
          </a:bodyPr>
          <a:lstStyle/>
          <a:p>
            <a:pPr algn="ctr"/>
            <a:endParaRPr lang="en-US" altLang="zh-TW" sz="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54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與我同行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也與我講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話</a:t>
            </a:r>
            <a:endParaRPr lang="en-PH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tang-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kong-oe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又講我是屬於祂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;</a:t>
            </a:r>
          </a:p>
          <a:p>
            <a:pPr algn="ctr"/>
            <a:endParaRPr lang="en-US" altLang="zh-TW" sz="16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And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walks with me,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talks with me, 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tells me I am His own;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5192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6294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阮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在彼相交陪滿心歡喜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</a:t>
            </a:r>
            <a:r>
              <a:rPr lang="en-PH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kau-poe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moa-sim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無別物會可相比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pat-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mih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thang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-pi.</a:t>
            </a:r>
            <a:endParaRPr lang="en-US" altLang="zh-TW" sz="35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joy we share as we tarry there,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None other has ever known.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7219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自己來到花園內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玫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瑰花的甘露真可愛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mui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 e 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lo chin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kho-ai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to the garden alone,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While the dew is still on the roses,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7832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66294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有奇妙之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聲進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入我耳孔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 jip  goa hi-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上帝之子成做人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-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lang.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2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voice I hear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falling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my ear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Son of God discloses.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681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324600"/>
          </a:xfrm>
        </p:spPr>
        <p:txBody>
          <a:bodyPr>
            <a:noAutofit/>
          </a:bodyPr>
          <a:lstStyle/>
          <a:p>
            <a:pPr algn="ctr"/>
            <a:endParaRPr lang="en-US" altLang="zh-TW" sz="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54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與我同行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也與我講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話</a:t>
            </a:r>
            <a:endParaRPr lang="en-PH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tang-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kong-oe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又講我是屬於祂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;</a:t>
            </a:r>
          </a:p>
          <a:p>
            <a:pPr algn="ctr"/>
            <a:endParaRPr lang="en-US" altLang="zh-TW" sz="16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And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walks with me,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talks with me, 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tells me I am His own;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2461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6294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阮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在彼相交陪滿心歡喜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</a:t>
            </a:r>
            <a:r>
              <a:rPr lang="en-PH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kau-poe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moa-sim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無別物會可相比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pat-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mih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thang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-pi.</a:t>
            </a:r>
            <a:endParaRPr lang="en-US" altLang="zh-TW" sz="35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joy we share as we tarry there,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None other has ever known.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7428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主的聲真正好聽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e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chin-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ho-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連鳥隻也靜靜不出聲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Lian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chiau-chiah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cheng-cheng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chhut-sia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speaks, and the sound of His voice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so sweet the birds hush their singing,</a:t>
            </a:r>
          </a:p>
          <a:p>
            <a:pPr algn="ctr"/>
            <a:endParaRPr lang="en-US" sz="35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3695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66294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音韻真和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諧聲音極可愛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chin ho-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如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音樂在我心內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gak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sim-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2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melody that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gave to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me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Within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heart is ringing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5294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324600"/>
          </a:xfrm>
        </p:spPr>
        <p:txBody>
          <a:bodyPr>
            <a:noAutofit/>
          </a:bodyPr>
          <a:lstStyle/>
          <a:p>
            <a:pPr algn="ctr"/>
            <a:endParaRPr lang="en-US" altLang="zh-TW" sz="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4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54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與我同行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也與我講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話</a:t>
            </a:r>
            <a:endParaRPr lang="en-PH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tang-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kong-oe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祂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又講我是屬於祂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;</a:t>
            </a:r>
          </a:p>
          <a:p>
            <a:pPr algn="ctr"/>
            <a:endParaRPr lang="en-US" altLang="zh-TW" sz="16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And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walks with me,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talks with me, 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tells me I am His own;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0938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6294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阮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在彼相交陪滿心歡喜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</a:t>
            </a:r>
            <a:r>
              <a:rPr lang="en-PH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kau-poe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moa-sim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無別物會可相比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pat-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mih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thang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-pi.</a:t>
            </a:r>
            <a:endParaRPr lang="en-US" altLang="zh-TW" sz="3500" b="1" dirty="0" smtClean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joy we share as we tarry there,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None other has ever known.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0398163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243</TotalTime>
  <Words>663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Candara</vt:lpstr>
      <vt:lpstr>Georgia</vt:lpstr>
      <vt:lpstr>Trebuchet MS</vt:lpstr>
      <vt:lpstr>Slipstream</vt:lpstr>
      <vt:lpstr>在花園裡 In the Garden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23</cp:revision>
  <dcterms:created xsi:type="dcterms:W3CDTF">2017-04-07T03:42:41Z</dcterms:created>
  <dcterms:modified xsi:type="dcterms:W3CDTF">2017-04-08T02:09:02Z</dcterms:modified>
</cp:coreProperties>
</file>